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  <p:sldId id="256" r:id="rId3"/>
    <p:sldId id="259" r:id="rId4"/>
    <p:sldId id="260" r:id="rId5"/>
    <p:sldId id="264" r:id="rId6"/>
    <p:sldId id="261" r:id="rId7"/>
    <p:sldId id="262" r:id="rId8"/>
    <p:sldId id="263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7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AD6AD6D-805C-4885-973A-939AD8F3278C}" type="datetimeFigureOut">
              <a:rPr lang="en-SG" smtClean="0"/>
              <a:t>3/9/2020</a:t>
            </a:fld>
            <a:endParaRPr lang="en-SG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68" y="6178649"/>
            <a:ext cx="1311075" cy="6347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318" y="6293660"/>
            <a:ext cx="1167058" cy="404706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3250589" y="6299457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 smtClean="0">
                <a:latin typeface="Arial" panose="020B0604020202020204" pitchFamily="34" charset="0"/>
                <a:cs typeface="Arial" panose="020B0604020202020204" pitchFamily="34" charset="0"/>
              </a:rPr>
              <a:t>SGP2020_DSQ3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-20105" y="0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b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443772"/>
            <a:ext cx="2520280" cy="92333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PROJECT 1:</a:t>
            </a:r>
          </a:p>
          <a:p>
            <a:r>
              <a:rPr lang="en-SG" dirty="0" smtClean="0">
                <a:solidFill>
                  <a:srgbClr val="FFFF00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WTWY STREET TEAMS PROPOSAL</a:t>
            </a:r>
            <a:endParaRPr lang="en-SG" dirty="0">
              <a:solidFill>
                <a:srgbClr val="FFFF00"/>
              </a:solidFill>
              <a:latin typeface="Lucida Console" panose="020B0609040504020204" pitchFamily="49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6408"/>
            <a:ext cx="1311075" cy="6347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234" y="241419"/>
            <a:ext cx="1167058" cy="4047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20272" y="76588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 smtClean="0">
                <a:latin typeface="Arial" panose="020B0604020202020204" pitchFamily="34" charset="0"/>
                <a:cs typeface="Arial" panose="020B0604020202020204" pitchFamily="34" charset="0"/>
              </a:rPr>
              <a:t>SGP2020_DSQ3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63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8518" y="548680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Improvements:</a:t>
            </a:r>
          </a:p>
        </p:txBody>
      </p:sp>
    </p:spTree>
    <p:extLst>
      <p:ext uri="{BB962C8B-B14F-4D97-AF65-F5344CB8AC3E}">
        <p14:creationId xmlns:p14="http://schemas.microsoft.com/office/powerpoint/2010/main" val="3041945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8518" y="548680"/>
            <a:ext cx="84249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The Goal:</a:t>
            </a:r>
          </a:p>
          <a:p>
            <a:r>
              <a:rPr lang="en-US" sz="4000" dirty="0" smtClean="0">
                <a:latin typeface="Agency FB" panose="020B0503020202020204" pitchFamily="34" charset="0"/>
              </a:rPr>
              <a:t> WTWY </a:t>
            </a:r>
            <a:r>
              <a:rPr lang="en-US" sz="4000" dirty="0" smtClean="0">
                <a:latin typeface="Agency FB" panose="020B0503020202020204" pitchFamily="34" charset="0"/>
              </a:rPr>
              <a:t>street teams wants obtain the most email signups for their annual OMGYN Gala in NYDC.</a:t>
            </a:r>
            <a:r>
              <a:rPr lang="en-US" sz="4000" dirty="0" smtClean="0"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6" t="33714" r="-58" b="17333"/>
          <a:stretch/>
        </p:blipFill>
        <p:spPr>
          <a:xfrm>
            <a:off x="686734" y="2515907"/>
            <a:ext cx="8046720" cy="335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6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8518" y="548680"/>
            <a:ext cx="84249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The Question:</a:t>
            </a:r>
          </a:p>
          <a:p>
            <a:r>
              <a:rPr lang="en-US" sz="4000" dirty="0" smtClean="0">
                <a:latin typeface="Agency FB" panose="020B0503020202020204" pitchFamily="34" charset="0"/>
              </a:rPr>
              <a:t>When and Where to deploy WTWY’s resources to achieve their goals?</a:t>
            </a:r>
            <a:endParaRPr lang="en-US" sz="4000" dirty="0" smtClean="0">
              <a:latin typeface="Agency FB" panose="020B05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9" t="16893" r="35857"/>
          <a:stretch/>
        </p:blipFill>
        <p:spPr>
          <a:xfrm>
            <a:off x="1115616" y="2493879"/>
            <a:ext cx="2753997" cy="34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97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94" r="36812"/>
          <a:stretch/>
        </p:blipFill>
        <p:spPr>
          <a:xfrm>
            <a:off x="6596014" y="2149118"/>
            <a:ext cx="2440910" cy="39780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8518" y="548680"/>
            <a:ext cx="721581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Information source</a:t>
            </a:r>
            <a:r>
              <a:rPr lang="en-US" sz="4000" dirty="0" smtClean="0">
                <a:latin typeface="Agency FB" panose="020B0503020202020204" pitchFamily="34" charset="0"/>
              </a:rPr>
              <a:t>: </a:t>
            </a:r>
          </a:p>
          <a:p>
            <a:r>
              <a:rPr lang="en-US" sz="4000" dirty="0" smtClean="0">
                <a:latin typeface="Agency FB" panose="020B0503020202020204" pitchFamily="34" charset="0"/>
              </a:rPr>
              <a:t>MTA 29</a:t>
            </a:r>
            <a:r>
              <a:rPr lang="en-US" sz="4000" baseline="30000" dirty="0" smtClean="0">
                <a:latin typeface="Agency FB" panose="020B0503020202020204" pitchFamily="34" charset="0"/>
              </a:rPr>
              <a:t>th</a:t>
            </a:r>
            <a:r>
              <a:rPr lang="en-US" sz="4000" dirty="0" smtClean="0">
                <a:latin typeface="Agency FB" panose="020B0503020202020204" pitchFamily="34" charset="0"/>
              </a:rPr>
              <a:t> August 2020 Turnstile Data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http://web.mta.info/developers/data/nyct/turnstile/turnstile_200829.txt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2170599"/>
            <a:ext cx="5875326" cy="2554545"/>
          </a:xfrm>
          <a:prstGeom prst="rect">
            <a:avLst/>
          </a:prstGeom>
          <a:solidFill>
            <a:schemeClr val="tx1">
              <a:lumMod val="85000"/>
            </a:schemeClr>
          </a:solidFill>
          <a:ln w="76200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Data Set Summary: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Number of Days		: 7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Total number of commuters	: </a:t>
            </a:r>
            <a:r>
              <a:rPr lang="en-US" sz="3200" dirty="0" err="1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x.x</a:t>
            </a:r>
            <a:r>
              <a:rPr lang="en-US" sz="3200" dirty="0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Mi</a:t>
            </a:r>
            <a:endParaRPr lang="en-US" sz="3200" dirty="0" smtClean="0">
              <a:solidFill>
                <a:schemeClr val="bg1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Number of Stations		: xx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Busiest Station		: xx , Date, Time</a:t>
            </a:r>
          </a:p>
        </p:txBody>
      </p:sp>
    </p:spTree>
    <p:extLst>
      <p:ext uri="{BB962C8B-B14F-4D97-AF65-F5344CB8AC3E}">
        <p14:creationId xmlns:p14="http://schemas.microsoft.com/office/powerpoint/2010/main" val="2267195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8518" y="548680"/>
            <a:ext cx="8424936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 smtClean="0">
                <a:latin typeface="Agency FB" panose="020B0503020202020204" pitchFamily="34" charset="0"/>
              </a:rPr>
              <a:t>Our Assumptions: 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Agency FB" panose="020B0503020202020204" pitchFamily="34" charset="0"/>
              </a:rPr>
              <a:t>All Commuters are </a:t>
            </a:r>
            <a:r>
              <a:rPr lang="en-US" sz="3200" b="1" u="sng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Adults</a:t>
            </a:r>
            <a:r>
              <a:rPr lang="en-US" sz="3200" dirty="0" smtClean="0">
                <a:latin typeface="Agency FB" panose="020B0503020202020204" pitchFamily="34" charset="0"/>
              </a:rPr>
              <a:t> suitable for </a:t>
            </a:r>
            <a:r>
              <a:rPr lang="en-US" sz="3200" b="1" u="sng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Email Signup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Agency FB" panose="020B0503020202020204" pitchFamily="34" charset="0"/>
              </a:rPr>
              <a:t>Both </a:t>
            </a:r>
            <a:r>
              <a:rPr lang="en-US" sz="3200" b="1" u="sng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Incoming and Outgoing Traffic </a:t>
            </a:r>
            <a:r>
              <a:rPr lang="en-US" sz="3200" dirty="0" smtClean="0">
                <a:latin typeface="Agency FB" panose="020B0503020202020204" pitchFamily="34" charset="0"/>
              </a:rPr>
              <a:t>to the stations are targeted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Agency FB" panose="020B0503020202020204" pitchFamily="34" charset="0"/>
              </a:rPr>
              <a:t>Timeslots are </a:t>
            </a:r>
            <a:r>
              <a:rPr lang="en-US" sz="3200" b="1" u="sng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4 hourly</a:t>
            </a:r>
          </a:p>
          <a:p>
            <a:endParaRPr lang="en-US" sz="3200" b="1" u="sng" dirty="0" smtClean="0">
              <a:solidFill>
                <a:srgbClr val="FFFF00"/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1" b="37678"/>
          <a:stretch/>
        </p:blipFill>
        <p:spPr>
          <a:xfrm>
            <a:off x="6045" y="3861048"/>
            <a:ext cx="9144000" cy="198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1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3" b="10464"/>
          <a:stretch/>
        </p:blipFill>
        <p:spPr>
          <a:xfrm>
            <a:off x="0" y="1110344"/>
            <a:ext cx="9144000" cy="5016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9512" y="367756"/>
            <a:ext cx="3471394" cy="707886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Top 5 Stations:</a:t>
            </a:r>
          </a:p>
        </p:txBody>
      </p:sp>
    </p:spTree>
    <p:extLst>
      <p:ext uri="{BB962C8B-B14F-4D97-AF65-F5344CB8AC3E}">
        <p14:creationId xmlns:p14="http://schemas.microsoft.com/office/powerpoint/2010/main" val="2601180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8518" y="548680"/>
            <a:ext cx="84249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Top 3 Weekday Volume</a:t>
            </a:r>
          </a:p>
          <a:p>
            <a:endParaRPr lang="en-US" sz="4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007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8518" y="548680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Top Weekend Volume</a:t>
            </a:r>
          </a:p>
        </p:txBody>
      </p:sp>
    </p:spTree>
    <p:extLst>
      <p:ext uri="{BB962C8B-B14F-4D97-AF65-F5344CB8AC3E}">
        <p14:creationId xmlns:p14="http://schemas.microsoft.com/office/powerpoint/2010/main" val="1426986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8518" y="548680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The Proposal:</a:t>
            </a:r>
          </a:p>
        </p:txBody>
      </p:sp>
    </p:spTree>
    <p:extLst>
      <p:ext uri="{BB962C8B-B14F-4D97-AF65-F5344CB8AC3E}">
        <p14:creationId xmlns:p14="http://schemas.microsoft.com/office/powerpoint/2010/main" val="1376188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123</TotalTime>
  <Words>104</Words>
  <Application>Microsoft Office PowerPoint</Application>
  <PresentationFormat>On-screen Show (4:3)</PresentationFormat>
  <Paragraphs>24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Tan</dc:creator>
  <cp:lastModifiedBy>Andrew Tan</cp:lastModifiedBy>
  <cp:revision>10</cp:revision>
  <dcterms:created xsi:type="dcterms:W3CDTF">2020-09-03T05:07:13Z</dcterms:created>
  <dcterms:modified xsi:type="dcterms:W3CDTF">2020-09-03T07:10:26Z</dcterms:modified>
</cp:coreProperties>
</file>